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A40D-8EA9-448D-A998-D0E90A306931}" type="datetimeFigureOut">
              <a:rPr lang="tr-TR" smtClean="0"/>
              <a:t>22/01/2024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371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A40D-8EA9-448D-A998-D0E90A306931}" type="datetimeFigureOut">
              <a:rPr lang="tr-TR" smtClean="0"/>
              <a:t>22/01/2024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585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A40D-8EA9-448D-A998-D0E90A306931}" type="datetimeFigureOut">
              <a:rPr lang="tr-TR" smtClean="0"/>
              <a:t>22/01/2024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25110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A40D-8EA9-448D-A998-D0E90A306931}" type="datetimeFigureOut">
              <a:rPr lang="tr-TR" smtClean="0"/>
              <a:t>22/01/2024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5581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A40D-8EA9-448D-A998-D0E90A306931}" type="datetimeFigureOut">
              <a:rPr lang="tr-TR" smtClean="0"/>
              <a:t>22/01/2024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66536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A40D-8EA9-448D-A998-D0E90A306931}" type="datetimeFigureOut">
              <a:rPr lang="tr-TR" smtClean="0"/>
              <a:t>22/01/2024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2644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A40D-8EA9-448D-A998-D0E90A306931}" type="datetimeFigureOut">
              <a:rPr lang="tr-TR" smtClean="0"/>
              <a:t>22/01/2024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8418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A40D-8EA9-448D-A998-D0E90A306931}" type="datetimeFigureOut">
              <a:rPr lang="tr-TR" smtClean="0"/>
              <a:t>22/01/2024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3693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A40D-8EA9-448D-A998-D0E90A306931}" type="datetimeFigureOut">
              <a:rPr lang="tr-TR" smtClean="0"/>
              <a:t>22/01/2024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2702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A40D-8EA9-448D-A998-D0E90A306931}" type="datetimeFigureOut">
              <a:rPr lang="tr-TR" smtClean="0"/>
              <a:t>22/01/2024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6186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4A40D-8EA9-448D-A998-D0E90A306931}" type="datetimeFigureOut">
              <a:rPr lang="tr-TR" smtClean="0"/>
              <a:t>22/01/2024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1048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4A40D-8EA9-448D-A998-D0E90A306931}" type="datetimeFigureOut">
              <a:rPr lang="tr-TR" smtClean="0"/>
              <a:t>22/01/2024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8CEA6-4EFC-4DFD-B6BB-B3A545A1E47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8662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etin kutusu 10"/>
          <p:cNvSpPr txBox="1"/>
          <p:nvPr/>
        </p:nvSpPr>
        <p:spPr>
          <a:xfrm>
            <a:off x="100095" y="1763688"/>
            <a:ext cx="6624737" cy="6463308"/>
          </a:xfrm>
          <a:prstGeom prst="rect">
            <a:avLst/>
          </a:prstGeom>
          <a:noFill/>
          <a:ln w="6350">
            <a:solidFill>
              <a:schemeClr val="accent1"/>
            </a:solidFill>
          </a:ln>
          <a:effectLst>
            <a:glow rad="127000">
              <a:schemeClr val="bg1"/>
            </a:glow>
          </a:effectLst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600" b="1" dirty="0">
                <a:latin typeface="Arial" pitchFamily="34" charset="0"/>
                <a:cs typeface="Arial" pitchFamily="34" charset="0"/>
              </a:rPr>
              <a:t>Giriş ve Amaç</a:t>
            </a:r>
            <a:br>
              <a:rPr kumimoji="0" lang="tr-TR" altLang="tr-TR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br>
              <a:rPr kumimoji="0" lang="tr-TR" altLang="tr-TR" sz="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</a:b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6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600" b="1" dirty="0">
                <a:latin typeface="Arial" pitchFamily="34" charset="0"/>
                <a:cs typeface="Arial" pitchFamily="34" charset="0"/>
              </a:rPr>
              <a:t>Yöntem</a:t>
            </a:r>
            <a:br>
              <a:rPr lang="tr-TR" altLang="tr-TR" sz="600" dirty="0">
                <a:latin typeface="Arial" pitchFamily="34" charset="0"/>
                <a:cs typeface="Arial" pitchFamily="34" charset="0"/>
              </a:rPr>
            </a:b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600" b="1" dirty="0">
                <a:latin typeface="Arial" pitchFamily="34" charset="0"/>
                <a:cs typeface="Arial" pitchFamily="34" charset="0"/>
              </a:rPr>
              <a:t>Bulgular</a:t>
            </a:r>
            <a:br>
              <a:rPr lang="tr-TR" altLang="tr-TR" sz="600" dirty="0">
                <a:latin typeface="Arial" pitchFamily="34" charset="0"/>
                <a:cs typeface="Arial" pitchFamily="34" charset="0"/>
              </a:rPr>
            </a:b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600" b="1" dirty="0">
                <a:latin typeface="Arial" pitchFamily="34" charset="0"/>
                <a:cs typeface="Arial" pitchFamily="34" charset="0"/>
              </a:rPr>
              <a:t>Tartışma ve Sonuç</a:t>
            </a:r>
            <a:br>
              <a:rPr lang="tr-TR" altLang="tr-TR" sz="600" dirty="0">
                <a:latin typeface="Arial" pitchFamily="34" charset="0"/>
                <a:cs typeface="Arial" pitchFamily="34" charset="0"/>
              </a:rPr>
            </a:b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tr-TR" altLang="tr-TR" sz="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600" b="1" dirty="0">
                <a:latin typeface="Arial" pitchFamily="34" charset="0"/>
                <a:cs typeface="Arial" pitchFamily="34" charset="0"/>
              </a:rPr>
              <a:t>Kaynakça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b="1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altLang="tr-TR" sz="600" dirty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br>
              <a:rPr lang="tr-TR" altLang="tr-TR" sz="600" dirty="0">
                <a:latin typeface="Arial" pitchFamily="34" charset="0"/>
                <a:cs typeface="Arial" pitchFamily="34" charset="0"/>
              </a:rPr>
            </a:br>
            <a:endParaRPr lang="tr-TR" altLang="tr-TR" sz="600" dirty="0"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113415" y="395536"/>
            <a:ext cx="6624737" cy="1138773"/>
          </a:xfrm>
          <a:prstGeom prst="rect">
            <a:avLst/>
          </a:prstGeom>
          <a:noFill/>
          <a:ln w="6350">
            <a:noFill/>
          </a:ln>
          <a:effectLst>
            <a:glow rad="127000">
              <a:schemeClr val="bg1"/>
            </a:glow>
          </a:effectLst>
        </p:spPr>
        <p:txBody>
          <a:bodyPr wrap="square" rtlCol="0">
            <a:spAutoFit/>
          </a:bodyPr>
          <a:lstStyle/>
          <a:p>
            <a:pPr algn="ctr"/>
            <a:r>
              <a:rPr lang="tr-TR" sz="1200" b="1" dirty="0">
                <a:latin typeface="Arial" pitchFamily="34" charset="0"/>
                <a:cs typeface="Arial" pitchFamily="34" charset="0"/>
              </a:rPr>
              <a:t>POSTER BAŞLIĞI</a:t>
            </a:r>
            <a:br>
              <a:rPr lang="tr-TR" sz="1200" b="1" dirty="0">
                <a:latin typeface="Arial" pitchFamily="34" charset="0"/>
                <a:cs typeface="Arial" pitchFamily="34" charset="0"/>
              </a:rPr>
            </a:br>
            <a:endParaRPr lang="tr-TR" sz="1000" dirty="0">
              <a:latin typeface="Arial" pitchFamily="34" charset="0"/>
              <a:cs typeface="Arial" pitchFamily="34" charset="0"/>
            </a:endParaRPr>
          </a:p>
          <a:p>
            <a:r>
              <a:rPr lang="tr-TR" sz="900" b="1" i="1" u="sng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tr-TR" sz="900" b="1" i="1" u="sng" dirty="0">
                <a:latin typeface="Arial" pitchFamily="34" charset="0"/>
                <a:cs typeface="Arial" pitchFamily="34" charset="0"/>
              </a:rPr>
              <a:t>Yazar1</a:t>
            </a:r>
            <a:r>
              <a:rPr lang="tr-TR" sz="900" b="1" i="1" dirty="0">
                <a:latin typeface="Arial" pitchFamily="34" charset="0"/>
                <a:cs typeface="Arial" pitchFamily="34" charset="0"/>
              </a:rPr>
              <a:t>,    </a:t>
            </a:r>
            <a:r>
              <a:rPr lang="tr-TR" sz="900" b="1" i="1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tr-TR" sz="900" b="1" i="1" dirty="0">
                <a:latin typeface="Arial" pitchFamily="34" charset="0"/>
                <a:cs typeface="Arial" pitchFamily="34" charset="0"/>
              </a:rPr>
              <a:t>Yazar2</a:t>
            </a:r>
            <a:br>
              <a:rPr lang="tr-TR" sz="900" b="1" i="1" dirty="0">
                <a:latin typeface="Arial" pitchFamily="34" charset="0"/>
                <a:cs typeface="Arial" pitchFamily="34" charset="0"/>
              </a:rPr>
            </a:br>
            <a:br>
              <a:rPr lang="tr-TR" sz="900" i="1" dirty="0">
                <a:latin typeface="Arial" pitchFamily="34" charset="0"/>
                <a:cs typeface="Arial" pitchFamily="34" charset="0"/>
              </a:rPr>
            </a:br>
            <a:r>
              <a:rPr lang="tr-TR" sz="900" i="1" baseline="30000" dirty="0">
                <a:latin typeface="Arial" pitchFamily="34" charset="0"/>
                <a:cs typeface="Arial" pitchFamily="34" charset="0"/>
              </a:rPr>
              <a:t>1</a:t>
            </a:r>
            <a:r>
              <a:rPr lang="tr-TR" sz="900" i="1" dirty="0">
                <a:latin typeface="Arial" pitchFamily="34" charset="0"/>
                <a:cs typeface="Arial" pitchFamily="34" charset="0"/>
              </a:rPr>
              <a:t>Kurumlar</a:t>
            </a:r>
            <a:br>
              <a:rPr lang="tr-TR" sz="900" i="1" dirty="0">
                <a:latin typeface="Arial" pitchFamily="34" charset="0"/>
                <a:cs typeface="Arial" pitchFamily="34" charset="0"/>
              </a:rPr>
            </a:br>
            <a:br>
              <a:rPr lang="tr-TR" sz="900" i="1" dirty="0">
                <a:latin typeface="Arial" pitchFamily="34" charset="0"/>
                <a:cs typeface="Arial" pitchFamily="34" charset="0"/>
              </a:rPr>
            </a:br>
            <a:r>
              <a:rPr lang="tr-TR" sz="900" b="1" i="1" dirty="0" err="1">
                <a:latin typeface="Arial" pitchFamily="34" charset="0"/>
                <a:cs typeface="Arial" pitchFamily="34" charset="0"/>
              </a:rPr>
              <a:t>Email</a:t>
            </a:r>
            <a:r>
              <a:rPr lang="tr-TR" sz="900" b="1" i="1" dirty="0">
                <a:latin typeface="Arial" pitchFamily="34" charset="0"/>
                <a:cs typeface="Arial" pitchFamily="34" charset="0"/>
              </a:rPr>
              <a:t> : </a:t>
            </a:r>
            <a:r>
              <a:rPr lang="tr-TR" sz="900" i="1" dirty="0">
                <a:latin typeface="Arial" pitchFamily="34" charset="0"/>
                <a:cs typeface="Arial" pitchFamily="34" charset="0"/>
              </a:rPr>
              <a:t>email1, email2 </a:t>
            </a:r>
            <a:endParaRPr lang="tr-TR" sz="9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920903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31</Words>
  <Application>Microsoft Office PowerPoint</Application>
  <PresentationFormat>Ekran Gösterisi (4:3)</PresentationFormat>
  <Paragraphs>63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Arial</vt:lpstr>
      <vt:lpstr>Calibri</vt:lpstr>
      <vt:lpstr>Ofis Teması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Gurkan</dc:creator>
  <cp:lastModifiedBy>Faika Yapıcı</cp:lastModifiedBy>
  <cp:revision>33</cp:revision>
  <dcterms:created xsi:type="dcterms:W3CDTF">2017-09-09T12:56:31Z</dcterms:created>
  <dcterms:modified xsi:type="dcterms:W3CDTF">2024-01-22T07:20:51Z</dcterms:modified>
</cp:coreProperties>
</file>